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sldIdLst>
    <p:sldId id="256" r:id="rId6"/>
  </p:sldIdLst>
  <p:sldSz cx="27719338" cy="49685575"/>
  <p:notesSz cx="7559675" cy="10691813"/>
  <p:defaultTextStyle>
    <a:defPPr>
      <a:defRPr lang="en-GB"/>
    </a:defPPr>
    <a:lvl1pPr algn="l" defTabSz="434896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1pPr>
    <a:lvl2pPr marL="719012" indent="-276178" algn="l" defTabSz="434896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2pPr>
    <a:lvl3pPr marL="1106293" indent="-220624" algn="l" defTabSz="434896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3pPr>
    <a:lvl4pPr marL="1549127" indent="-220624" algn="l" defTabSz="434896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4pPr>
    <a:lvl5pPr marL="1991962" indent="-220624" algn="l" defTabSz="434896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5pPr>
    <a:lvl6pPr marL="2285593" algn="l" defTabSz="914234" rtl="0" eaLnBrk="1" latinLnBrk="1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6pPr>
    <a:lvl7pPr marL="2742713" algn="l" defTabSz="914234" rtl="0" eaLnBrk="1" latinLnBrk="1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7pPr>
    <a:lvl8pPr marL="3199832" algn="l" defTabSz="914234" rtl="0" eaLnBrk="1" latinLnBrk="1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8pPr>
    <a:lvl9pPr marL="3656952" algn="l" defTabSz="914234" rtl="0" eaLnBrk="1" latinLnBrk="1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01" userDrawn="1">
          <p15:clr>
            <a:srgbClr val="A4A3A4"/>
          </p15:clr>
        </p15:guide>
        <p15:guide id="2" pos="277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479B7"/>
    <a:srgbClr val="34937F"/>
    <a:srgbClr val="E86D57"/>
    <a:srgbClr val="D6A636"/>
    <a:srgbClr val="16565B"/>
    <a:srgbClr val="FFCC99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4759" autoAdjust="0"/>
  </p:normalViewPr>
  <p:slideViewPr>
    <p:cSldViewPr>
      <p:cViewPr varScale="1">
        <p:scale>
          <a:sx n="11" d="100"/>
          <a:sy n="11" d="100"/>
        </p:scale>
        <p:origin x="2467" y="48"/>
      </p:cViewPr>
      <p:guideLst>
        <p:guide orient="horz" pos="2101"/>
        <p:guide pos="2771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660650" y="812800"/>
            <a:ext cx="2235200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ko-KR" altLang="ko-KR" noProof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35066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35066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35066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en-GB" altLang="ko-KR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35066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fld id="{F80E2274-088A-4F1F-BC42-4A4EE4984775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40322191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3489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0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19012" indent="-276178" algn="l" defTabSz="43489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0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06293" indent="-220624" algn="l" defTabSz="43489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0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549127" indent="-220624" algn="l" defTabSz="43489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0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1991962" indent="-220624" algn="l" defTabSz="43489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0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13369" algn="l" defTabSz="885350" rtl="0" eaLnBrk="1" latinLnBrk="1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656044" algn="l" defTabSz="885350" rtl="0" eaLnBrk="1" latinLnBrk="1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3098714" algn="l" defTabSz="885350" rtl="0" eaLnBrk="1" latinLnBrk="1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541393" algn="l" defTabSz="885350" rtl="0" eaLnBrk="1" latinLnBrk="1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4495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067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3639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211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defTabSz="434975" eaLnBrk="1"/>
            <a:fld id="{1FFA5EB3-67A0-4F65-998C-570723049714}" type="slidenum">
              <a:rPr lang="en-GB" altLang="ko-KR" smtClean="0">
                <a:solidFill>
                  <a:srgbClr val="000000"/>
                </a:solidFill>
                <a:latin typeface="Times New Roman" pitchFamily="16" charset="0"/>
              </a:rPr>
              <a:pPr defTabSz="434975" eaLnBrk="1"/>
              <a:t>1</a:t>
            </a:fld>
            <a:endParaRPr lang="en-GB" altLang="ko-KR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40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60650" y="812800"/>
            <a:ext cx="223678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4139614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079257" y="15435145"/>
            <a:ext cx="23560825" cy="1064955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158514" y="28155059"/>
            <a:ext cx="19402315" cy="12696773"/>
          </a:xfrm>
        </p:spPr>
        <p:txBody>
          <a:bodyPr/>
          <a:lstStyle>
            <a:lvl1pPr marL="0" indent="0" algn="ctr">
              <a:buNone/>
              <a:defRPr/>
            </a:lvl1pPr>
            <a:lvl2pPr marL="442675" indent="0" algn="ctr">
              <a:buNone/>
              <a:defRPr/>
            </a:lvl2pPr>
            <a:lvl3pPr marL="885350" indent="0" algn="ctr">
              <a:buNone/>
              <a:defRPr/>
            </a:lvl3pPr>
            <a:lvl4pPr marL="1328024" indent="0" algn="ctr">
              <a:buNone/>
              <a:defRPr/>
            </a:lvl4pPr>
            <a:lvl5pPr marL="1770699" indent="0" algn="ctr">
              <a:buNone/>
              <a:defRPr/>
            </a:lvl5pPr>
            <a:lvl6pPr marL="2213369" indent="0" algn="ctr">
              <a:buNone/>
              <a:defRPr/>
            </a:lvl6pPr>
            <a:lvl7pPr marL="2656044" indent="0" algn="ctr">
              <a:buNone/>
              <a:defRPr/>
            </a:lvl7pPr>
            <a:lvl8pPr marL="3098714" indent="0" algn="ctr">
              <a:buNone/>
              <a:defRPr/>
            </a:lvl8pPr>
            <a:lvl9pPr marL="3541393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03/01/15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3B5B7-7EF7-4E26-9771-7D21FC388294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3626701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03/01/15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A25ADB-C216-47AE-A163-66BE4F858C11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941809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20094383" y="11626106"/>
            <a:ext cx="6236239" cy="32791002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385665" y="11626106"/>
            <a:ext cx="18562056" cy="32791002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03/01/15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9CFDB-C61A-45FE-B0BC-B4A783966051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32569773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079257" y="15435145"/>
            <a:ext cx="23559297" cy="10648014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3554855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03/01/15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86A46-C6B6-4877-B954-29A212886FD6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563499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89255" y="31927061"/>
            <a:ext cx="23562353" cy="9868926"/>
          </a:xfrm>
        </p:spPr>
        <p:txBody>
          <a:bodyPr/>
          <a:lstStyle>
            <a:lvl1pPr algn="l">
              <a:defRPr sz="39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189255" y="21058439"/>
            <a:ext cx="23562353" cy="10868622"/>
          </a:xfrm>
        </p:spPr>
        <p:txBody>
          <a:bodyPr anchor="b"/>
          <a:lstStyle>
            <a:lvl1pPr marL="0" indent="0">
              <a:buNone/>
              <a:defRPr sz="1900"/>
            </a:lvl1pPr>
            <a:lvl2pPr marL="442675" indent="0">
              <a:buNone/>
              <a:defRPr sz="1900"/>
            </a:lvl2pPr>
            <a:lvl3pPr marL="885350" indent="0">
              <a:buNone/>
              <a:defRPr sz="1500"/>
            </a:lvl3pPr>
            <a:lvl4pPr marL="1328024" indent="0">
              <a:buNone/>
              <a:defRPr sz="1500"/>
            </a:lvl4pPr>
            <a:lvl5pPr marL="1770699" indent="0">
              <a:buNone/>
              <a:defRPr sz="1500"/>
            </a:lvl5pPr>
            <a:lvl6pPr marL="2213369" indent="0">
              <a:buNone/>
              <a:defRPr sz="1500"/>
            </a:lvl6pPr>
            <a:lvl7pPr marL="2656044" indent="0">
              <a:buNone/>
              <a:defRPr sz="1500"/>
            </a:lvl7pPr>
            <a:lvl8pPr marL="3098714" indent="0">
              <a:buNone/>
              <a:defRPr sz="1500"/>
            </a:lvl8pPr>
            <a:lvl9pPr marL="3541393" indent="0">
              <a:buNone/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03/01/15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079C53-52F4-4A96-BCD3-1773B6CE3B53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1683803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385664" y="11626106"/>
            <a:ext cx="12399147" cy="32791002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19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3931475" y="11626106"/>
            <a:ext cx="12399147" cy="32791002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19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03/01/15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3B16F0-ACA8-41F9-A126-0AE2AEC12134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3024073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85661" y="1990140"/>
            <a:ext cx="24948016" cy="82799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385668" y="11121647"/>
            <a:ext cx="12247901" cy="46344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2675" indent="0">
              <a:buNone/>
              <a:defRPr sz="1900" b="1"/>
            </a:lvl2pPr>
            <a:lvl3pPr marL="885350" indent="0">
              <a:buNone/>
              <a:defRPr sz="1900" b="1"/>
            </a:lvl3pPr>
            <a:lvl4pPr marL="1328024" indent="0">
              <a:buNone/>
              <a:defRPr sz="1500" b="1"/>
            </a:lvl4pPr>
            <a:lvl5pPr marL="1770699" indent="0">
              <a:buNone/>
              <a:defRPr sz="1500" b="1"/>
            </a:lvl5pPr>
            <a:lvl6pPr marL="2213369" indent="0">
              <a:buNone/>
              <a:defRPr sz="1500" b="1"/>
            </a:lvl6pPr>
            <a:lvl7pPr marL="2656044" indent="0">
              <a:buNone/>
              <a:defRPr sz="1500" b="1"/>
            </a:lvl7pPr>
            <a:lvl8pPr marL="3098714" indent="0">
              <a:buNone/>
              <a:defRPr sz="1500" b="1"/>
            </a:lvl8pPr>
            <a:lvl9pPr marL="3541393" indent="0">
              <a:buNone/>
              <a:defRPr sz="15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385668" y="15756036"/>
            <a:ext cx="12247901" cy="28627136"/>
          </a:xfrm>
        </p:spPr>
        <p:txBody>
          <a:bodyPr/>
          <a:lstStyle>
            <a:lvl1pPr>
              <a:defRPr sz="2400"/>
            </a:lvl1pPr>
            <a:lvl2pPr>
              <a:defRPr sz="1900"/>
            </a:lvl2pPr>
            <a:lvl3pPr>
              <a:defRPr sz="19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14081198" y="11121647"/>
            <a:ext cx="12252484" cy="46344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2675" indent="0">
              <a:buNone/>
              <a:defRPr sz="1900" b="1"/>
            </a:lvl2pPr>
            <a:lvl3pPr marL="885350" indent="0">
              <a:buNone/>
              <a:defRPr sz="1900" b="1"/>
            </a:lvl3pPr>
            <a:lvl4pPr marL="1328024" indent="0">
              <a:buNone/>
              <a:defRPr sz="1500" b="1"/>
            </a:lvl4pPr>
            <a:lvl5pPr marL="1770699" indent="0">
              <a:buNone/>
              <a:defRPr sz="1500" b="1"/>
            </a:lvl5pPr>
            <a:lvl6pPr marL="2213369" indent="0">
              <a:buNone/>
              <a:defRPr sz="1500" b="1"/>
            </a:lvl6pPr>
            <a:lvl7pPr marL="2656044" indent="0">
              <a:buNone/>
              <a:defRPr sz="1500" b="1"/>
            </a:lvl7pPr>
            <a:lvl8pPr marL="3098714" indent="0">
              <a:buNone/>
              <a:defRPr sz="1500" b="1"/>
            </a:lvl8pPr>
            <a:lvl9pPr marL="3541393" indent="0">
              <a:buNone/>
              <a:defRPr sz="15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14081198" y="15756036"/>
            <a:ext cx="12252484" cy="28627136"/>
          </a:xfrm>
        </p:spPr>
        <p:txBody>
          <a:bodyPr/>
          <a:lstStyle>
            <a:lvl1pPr>
              <a:defRPr sz="2400"/>
            </a:lvl1pPr>
            <a:lvl2pPr>
              <a:defRPr sz="1900"/>
            </a:lvl2pPr>
            <a:lvl3pPr>
              <a:defRPr sz="19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03/01/15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C7B66-7459-4FED-9068-C2D4C99EFEF7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351015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03/01/15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703388-C3BD-4BF6-B284-38DE97E4A540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793476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03/01/15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BAAE81-B073-47F1-9A31-41D29F7BC5FB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606882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85665" y="1977806"/>
            <a:ext cx="9119086" cy="8418749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0837797" y="1977795"/>
            <a:ext cx="15495880" cy="42405370"/>
          </a:xfrm>
        </p:spPr>
        <p:txBody>
          <a:bodyPr/>
          <a:lstStyle>
            <a:lvl1pPr>
              <a:defRPr sz="2900"/>
            </a:lvl1pPr>
            <a:lvl2pPr>
              <a:defRPr sz="2900"/>
            </a:lvl2pPr>
            <a:lvl3pPr>
              <a:defRPr sz="24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85665" y="10396556"/>
            <a:ext cx="9119086" cy="33986621"/>
          </a:xfrm>
        </p:spPr>
        <p:txBody>
          <a:bodyPr/>
          <a:lstStyle>
            <a:lvl1pPr marL="0" indent="0">
              <a:buNone/>
              <a:defRPr sz="1500"/>
            </a:lvl1pPr>
            <a:lvl2pPr marL="442675" indent="0">
              <a:buNone/>
              <a:defRPr sz="1000"/>
            </a:lvl2pPr>
            <a:lvl3pPr marL="885350" indent="0">
              <a:buNone/>
              <a:defRPr sz="1000"/>
            </a:lvl3pPr>
            <a:lvl4pPr marL="1328024" indent="0">
              <a:buNone/>
              <a:defRPr sz="1000"/>
            </a:lvl4pPr>
            <a:lvl5pPr marL="1770699" indent="0">
              <a:buNone/>
              <a:defRPr sz="1000"/>
            </a:lvl5pPr>
            <a:lvl6pPr marL="2213369" indent="0">
              <a:buNone/>
              <a:defRPr sz="1000"/>
            </a:lvl6pPr>
            <a:lvl7pPr marL="2656044" indent="0">
              <a:buNone/>
              <a:defRPr sz="1000"/>
            </a:lvl7pPr>
            <a:lvl8pPr marL="3098714" indent="0">
              <a:buNone/>
              <a:defRPr sz="1000"/>
            </a:lvl8pPr>
            <a:lvl9pPr marL="3541393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03/01/15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04F418-6FA8-47CD-B599-99A889500291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589451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32651" y="34779603"/>
            <a:ext cx="16632519" cy="4106783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432651" y="4440012"/>
            <a:ext cx="16632519" cy="29810418"/>
          </a:xfrm>
        </p:spPr>
        <p:txBody>
          <a:bodyPr/>
          <a:lstStyle>
            <a:lvl1pPr marL="0" indent="0">
              <a:buNone/>
              <a:defRPr sz="2900"/>
            </a:lvl1pPr>
            <a:lvl2pPr marL="442675" indent="0">
              <a:buNone/>
              <a:defRPr sz="2900"/>
            </a:lvl2pPr>
            <a:lvl3pPr marL="885350" indent="0">
              <a:buNone/>
              <a:defRPr sz="2400"/>
            </a:lvl3pPr>
            <a:lvl4pPr marL="1328024" indent="0">
              <a:buNone/>
              <a:defRPr sz="1900"/>
            </a:lvl4pPr>
            <a:lvl5pPr marL="1770699" indent="0">
              <a:buNone/>
              <a:defRPr sz="1900"/>
            </a:lvl5pPr>
            <a:lvl6pPr marL="2213369" indent="0">
              <a:buNone/>
              <a:defRPr sz="1900"/>
            </a:lvl6pPr>
            <a:lvl7pPr marL="2656044" indent="0">
              <a:buNone/>
              <a:defRPr sz="1900"/>
            </a:lvl7pPr>
            <a:lvl8pPr marL="3098714" indent="0">
              <a:buNone/>
              <a:defRPr sz="1900"/>
            </a:lvl8pPr>
            <a:lvl9pPr marL="3541393" indent="0">
              <a:buNone/>
              <a:defRPr sz="19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432651" y="38886377"/>
            <a:ext cx="16632519" cy="5830028"/>
          </a:xfrm>
        </p:spPr>
        <p:txBody>
          <a:bodyPr/>
          <a:lstStyle>
            <a:lvl1pPr marL="0" indent="0">
              <a:buNone/>
              <a:defRPr sz="1500"/>
            </a:lvl1pPr>
            <a:lvl2pPr marL="442675" indent="0">
              <a:buNone/>
              <a:defRPr sz="1000"/>
            </a:lvl2pPr>
            <a:lvl3pPr marL="885350" indent="0">
              <a:buNone/>
              <a:defRPr sz="1000"/>
            </a:lvl3pPr>
            <a:lvl4pPr marL="1328024" indent="0">
              <a:buNone/>
              <a:defRPr sz="1000"/>
            </a:lvl4pPr>
            <a:lvl5pPr marL="1770699" indent="0">
              <a:buNone/>
              <a:defRPr sz="1000"/>
            </a:lvl5pPr>
            <a:lvl6pPr marL="2213369" indent="0">
              <a:buNone/>
              <a:defRPr sz="1000"/>
            </a:lvl6pPr>
            <a:lvl7pPr marL="2656044" indent="0">
              <a:buNone/>
              <a:defRPr sz="1000"/>
            </a:lvl7pPr>
            <a:lvl8pPr marL="3098714" indent="0">
              <a:buNone/>
              <a:defRPr sz="1000"/>
            </a:lvl8pPr>
            <a:lvl9pPr marL="3541393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03/01/15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249D9-7585-441B-A60A-94FE56F1556F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3618623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2079273" y="15435261"/>
            <a:ext cx="23559216" cy="1064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138" tIns="43571" rIns="87138" bIns="435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ko-KR"/>
              <a:t>Click to edit the title text formatClick to edit Master title style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dt"/>
          </p:nvPr>
        </p:nvSpPr>
        <p:spPr bwMode="auto">
          <a:xfrm>
            <a:off x="1385649" y="46050197"/>
            <a:ext cx="6464777" cy="2643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138" tIns="43571" rIns="87138" bIns="43571" numCol="1" anchor="t" anchorCtr="0" compatLnSpc="1">
            <a:prstTxWarp prst="textNoShape">
              <a:avLst/>
            </a:prstTxWarp>
          </a:bodyPr>
          <a:lstStyle>
            <a:lvl1pPr defTabSz="434988" hangingPunct="1">
              <a:lnSpc>
                <a:spcPct val="100000"/>
              </a:lnSpc>
              <a:tabLst>
                <a:tab pos="700901" algn="l"/>
                <a:tab pos="1401801" algn="l"/>
                <a:tab pos="2102697" algn="l"/>
                <a:tab pos="2803602" algn="l"/>
                <a:tab pos="3504503" algn="l"/>
                <a:tab pos="4205403" algn="l"/>
                <a:tab pos="4906304" algn="l"/>
                <a:tab pos="5607204" algn="l"/>
                <a:tab pos="6308100" algn="l"/>
              </a:tabLst>
              <a:defRPr sz="9700">
                <a:solidFill>
                  <a:srgbClr val="000000"/>
                </a:solidFill>
                <a:latin typeface="+mn-lt"/>
                <a:cs typeface="Arial Unicode MS" charset="0"/>
              </a:defRPr>
            </a:lvl1pPr>
          </a:lstStyle>
          <a:p>
            <a:pPr>
              <a:defRPr/>
            </a:pPr>
            <a:r>
              <a:rPr lang="en-GB" altLang="ko-KR"/>
              <a:t>03/01/15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9470991" y="46050216"/>
            <a:ext cx="8775780" cy="264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8531" tIns="44268" rIns="88531" bIns="44268" anchor="ctr"/>
          <a:lstStyle/>
          <a:p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19865738" y="46050197"/>
            <a:ext cx="6464777" cy="2643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138" tIns="43571" rIns="87138" bIns="43571" numCol="1" anchor="t" anchorCtr="0" compatLnSpc="1">
            <a:prstTxWarp prst="textNoShape">
              <a:avLst/>
            </a:prstTxWarp>
          </a:bodyPr>
          <a:lstStyle>
            <a:lvl1pPr defTabSz="434988" hangingPunct="1">
              <a:lnSpc>
                <a:spcPct val="100000"/>
              </a:lnSpc>
              <a:tabLst>
                <a:tab pos="700901" algn="l"/>
                <a:tab pos="1401801" algn="l"/>
                <a:tab pos="2102697" algn="l"/>
                <a:tab pos="2803602" algn="l"/>
                <a:tab pos="3504503" algn="l"/>
                <a:tab pos="4205403" algn="l"/>
                <a:tab pos="4906304" algn="l"/>
                <a:tab pos="5607204" algn="l"/>
                <a:tab pos="6308100" algn="l"/>
              </a:tabLst>
              <a:defRPr sz="9700">
                <a:solidFill>
                  <a:srgbClr val="000000"/>
                </a:solidFill>
                <a:latin typeface="+mn-lt"/>
                <a:cs typeface="Arial Unicode MS" charset="0"/>
              </a:defRPr>
            </a:lvl1pPr>
          </a:lstStyle>
          <a:p>
            <a:pPr>
              <a:defRPr/>
            </a:pPr>
            <a:fld id="{B7538705-96D6-492A-A754-3493823A60AB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  <p:sp>
        <p:nvSpPr>
          <p:cNvPr id="1030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85652" y="11626853"/>
            <a:ext cx="24944864" cy="32789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ko-KR"/>
              <a:t>Click to edit the outline text format</a:t>
            </a:r>
          </a:p>
          <a:p>
            <a:pPr lvl="1"/>
            <a:r>
              <a:rPr lang="en-GB" altLang="ko-KR"/>
              <a:t>Second Outline Level</a:t>
            </a:r>
          </a:p>
          <a:p>
            <a:pPr lvl="2"/>
            <a:r>
              <a:rPr lang="en-GB" altLang="ko-KR"/>
              <a:t>Third Outline Level</a:t>
            </a:r>
          </a:p>
          <a:p>
            <a:pPr lvl="3"/>
            <a:r>
              <a:rPr lang="en-GB" altLang="ko-KR"/>
              <a:t>Fourth Outline Level</a:t>
            </a:r>
          </a:p>
          <a:p>
            <a:pPr lvl="4"/>
            <a:r>
              <a:rPr lang="en-GB" altLang="ko-KR"/>
              <a:t>Fifth Outline Level</a:t>
            </a:r>
          </a:p>
          <a:p>
            <a:pPr lvl="4"/>
            <a:r>
              <a:rPr lang="en-GB" altLang="ko-KR"/>
              <a:t>Sixth Outline Level</a:t>
            </a:r>
          </a:p>
          <a:p>
            <a:pPr lvl="4"/>
            <a:r>
              <a:rPr lang="en-GB" altLang="ko-KR"/>
              <a:t>Seventh Outline Level</a:t>
            </a:r>
          </a:p>
          <a:p>
            <a:pPr lvl="4"/>
            <a:r>
              <a:rPr lang="en-GB" altLang="ko-KR"/>
              <a:t>Eighth Outline Level</a:t>
            </a:r>
          </a:p>
          <a:p>
            <a:pPr lvl="4"/>
            <a:r>
              <a:rPr lang="en-GB" altLang="ko-KR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/>
  <p:txStyles>
    <p:titleStyle>
      <a:lvl1pPr algn="l" defTabSz="434896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700">
          <a:solidFill>
            <a:srgbClr val="000000"/>
          </a:solidFill>
          <a:latin typeface="+mj-lt"/>
          <a:ea typeface="+mj-ea"/>
          <a:cs typeface="+mj-cs"/>
        </a:defRPr>
      </a:lvl1pPr>
      <a:lvl2pPr algn="l" defTabSz="434896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700">
          <a:solidFill>
            <a:srgbClr val="000000"/>
          </a:solidFill>
          <a:latin typeface="Calibri" charset="0"/>
          <a:ea typeface="Microsoft YaHei" charset="-122"/>
        </a:defRPr>
      </a:lvl2pPr>
      <a:lvl3pPr algn="l" defTabSz="434896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700">
          <a:solidFill>
            <a:srgbClr val="000000"/>
          </a:solidFill>
          <a:latin typeface="Calibri" charset="0"/>
          <a:ea typeface="Microsoft YaHei" charset="-122"/>
        </a:defRPr>
      </a:lvl3pPr>
      <a:lvl4pPr algn="l" defTabSz="434896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700">
          <a:solidFill>
            <a:srgbClr val="000000"/>
          </a:solidFill>
          <a:latin typeface="Calibri" charset="0"/>
          <a:ea typeface="Microsoft YaHei" charset="-122"/>
        </a:defRPr>
      </a:lvl4pPr>
      <a:lvl5pPr algn="l" defTabSz="434896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700">
          <a:solidFill>
            <a:srgbClr val="000000"/>
          </a:solidFill>
          <a:latin typeface="Calibri" charset="0"/>
          <a:ea typeface="Microsoft YaHei" charset="-122"/>
        </a:defRPr>
      </a:lvl5pPr>
      <a:lvl6pPr marL="2434704" indent="-221335" algn="l" defTabSz="434988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700">
          <a:solidFill>
            <a:srgbClr val="000000"/>
          </a:solidFill>
          <a:latin typeface="Calibri" charset="0"/>
          <a:ea typeface="Microsoft YaHei" charset="-122"/>
        </a:defRPr>
      </a:lvl6pPr>
      <a:lvl7pPr marL="2877379" indent="-221335" algn="l" defTabSz="434988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700">
          <a:solidFill>
            <a:srgbClr val="000000"/>
          </a:solidFill>
          <a:latin typeface="Calibri" charset="0"/>
          <a:ea typeface="Microsoft YaHei" charset="-122"/>
        </a:defRPr>
      </a:lvl7pPr>
      <a:lvl8pPr marL="3320054" indent="-221335" algn="l" defTabSz="434988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700">
          <a:solidFill>
            <a:srgbClr val="000000"/>
          </a:solidFill>
          <a:latin typeface="Calibri" charset="0"/>
          <a:ea typeface="Microsoft YaHei" charset="-122"/>
        </a:defRPr>
      </a:lvl8pPr>
      <a:lvl9pPr marL="3762728" indent="-221335" algn="l" defTabSz="434988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700">
          <a:solidFill>
            <a:srgbClr val="000000"/>
          </a:solidFill>
          <a:latin typeface="Calibri" charset="0"/>
          <a:ea typeface="Microsoft YaHei" charset="-122"/>
        </a:defRPr>
      </a:lvl9pPr>
    </p:titleStyle>
    <p:bodyStyle>
      <a:lvl1pPr marL="331732" indent="-331732" algn="l" defTabSz="434896" rtl="0" eaLnBrk="0" fontAlgn="base" hangingPunct="0">
        <a:lnSpc>
          <a:spcPct val="102000"/>
        </a:lnSpc>
        <a:spcBef>
          <a:spcPct val="0"/>
        </a:spcBef>
        <a:spcAft>
          <a:spcPts val="1374"/>
        </a:spcAft>
        <a:buClr>
          <a:srgbClr val="000000"/>
        </a:buClr>
        <a:buSzPct val="100000"/>
        <a:buFont typeface="Times New Roman" pitchFamily="16" charset="0"/>
        <a:defRPr sz="16900">
          <a:solidFill>
            <a:srgbClr val="000000"/>
          </a:solidFill>
          <a:latin typeface="+mn-lt"/>
          <a:ea typeface="+mn-ea"/>
          <a:cs typeface="+mn-cs"/>
        </a:defRPr>
      </a:lvl1pPr>
      <a:lvl2pPr marL="719012" indent="-276178" algn="l" defTabSz="434896" rtl="0" eaLnBrk="0" fontAlgn="base" hangingPunct="0">
        <a:lnSpc>
          <a:spcPct val="102000"/>
        </a:lnSpc>
        <a:spcBef>
          <a:spcPct val="0"/>
        </a:spcBef>
        <a:spcAft>
          <a:spcPts val="1098"/>
        </a:spcAft>
        <a:buClr>
          <a:srgbClr val="000000"/>
        </a:buClr>
        <a:buSzPct val="100000"/>
        <a:buFont typeface="Times New Roman" pitchFamily="16" charset="0"/>
        <a:defRPr sz="12600">
          <a:solidFill>
            <a:srgbClr val="000000"/>
          </a:solidFill>
          <a:latin typeface="+mn-lt"/>
          <a:ea typeface="+mn-ea"/>
        </a:defRPr>
      </a:lvl2pPr>
      <a:lvl3pPr marL="1106293" indent="-220624" algn="l" defTabSz="434896" rtl="0" eaLnBrk="0" fontAlgn="base" hangingPunct="0">
        <a:lnSpc>
          <a:spcPct val="102000"/>
        </a:lnSpc>
        <a:spcBef>
          <a:spcPct val="0"/>
        </a:spcBef>
        <a:spcAft>
          <a:spcPts val="827"/>
        </a:spcAft>
        <a:buClr>
          <a:srgbClr val="000000"/>
        </a:buClr>
        <a:buSzPct val="100000"/>
        <a:buFont typeface="Times New Roman" pitchFamily="16" charset="0"/>
        <a:defRPr sz="10600">
          <a:solidFill>
            <a:srgbClr val="000000"/>
          </a:solidFill>
          <a:latin typeface="+mn-lt"/>
          <a:ea typeface="+mn-ea"/>
        </a:defRPr>
      </a:lvl3pPr>
      <a:lvl4pPr marL="1549127" indent="-220624" algn="l" defTabSz="434896" rtl="0" eaLnBrk="0" fontAlgn="base" hangingPunct="0">
        <a:lnSpc>
          <a:spcPct val="102000"/>
        </a:lnSpc>
        <a:spcBef>
          <a:spcPct val="0"/>
        </a:spcBef>
        <a:spcAft>
          <a:spcPts val="561"/>
        </a:spcAft>
        <a:buClr>
          <a:srgbClr val="000000"/>
        </a:buClr>
        <a:buSzPct val="100000"/>
        <a:buFont typeface="Times New Roman" pitchFamily="16" charset="0"/>
        <a:defRPr sz="10600">
          <a:solidFill>
            <a:srgbClr val="000000"/>
          </a:solidFill>
          <a:latin typeface="+mn-lt"/>
          <a:ea typeface="+mn-ea"/>
        </a:defRPr>
      </a:lvl4pPr>
      <a:lvl5pPr marL="1991962" indent="-220624" algn="l" defTabSz="434896" rtl="0" eaLnBrk="0" fontAlgn="base" hangingPunct="0">
        <a:lnSpc>
          <a:spcPct val="102000"/>
        </a:lnSpc>
        <a:spcBef>
          <a:spcPct val="0"/>
        </a:spcBef>
        <a:spcAft>
          <a:spcPts val="276"/>
        </a:spcAft>
        <a:buClr>
          <a:srgbClr val="000000"/>
        </a:buClr>
        <a:buSzPct val="100000"/>
        <a:buFont typeface="Times New Roman" pitchFamily="16" charset="0"/>
        <a:defRPr sz="1900">
          <a:solidFill>
            <a:srgbClr val="000000"/>
          </a:solidFill>
          <a:latin typeface="+mn-lt"/>
          <a:ea typeface="+mn-ea"/>
        </a:defRPr>
      </a:lvl5pPr>
      <a:lvl6pPr marL="2434704" indent="-221335" algn="l" defTabSz="434988" rtl="0" fontAlgn="base">
        <a:lnSpc>
          <a:spcPct val="102000"/>
        </a:lnSpc>
        <a:spcBef>
          <a:spcPct val="0"/>
        </a:spcBef>
        <a:spcAft>
          <a:spcPts val="281"/>
        </a:spcAft>
        <a:buClr>
          <a:srgbClr val="000000"/>
        </a:buClr>
        <a:buSzPct val="100000"/>
        <a:buFont typeface="Times New Roman" pitchFamily="16" charset="0"/>
        <a:defRPr sz="1900">
          <a:solidFill>
            <a:srgbClr val="000000"/>
          </a:solidFill>
          <a:latin typeface="+mn-lt"/>
          <a:ea typeface="+mn-ea"/>
        </a:defRPr>
      </a:lvl6pPr>
      <a:lvl7pPr marL="2877379" indent="-221335" algn="l" defTabSz="434988" rtl="0" fontAlgn="base">
        <a:lnSpc>
          <a:spcPct val="102000"/>
        </a:lnSpc>
        <a:spcBef>
          <a:spcPct val="0"/>
        </a:spcBef>
        <a:spcAft>
          <a:spcPts val="281"/>
        </a:spcAft>
        <a:buClr>
          <a:srgbClr val="000000"/>
        </a:buClr>
        <a:buSzPct val="100000"/>
        <a:buFont typeface="Times New Roman" pitchFamily="16" charset="0"/>
        <a:defRPr sz="1900">
          <a:solidFill>
            <a:srgbClr val="000000"/>
          </a:solidFill>
          <a:latin typeface="+mn-lt"/>
          <a:ea typeface="+mn-ea"/>
        </a:defRPr>
      </a:lvl7pPr>
      <a:lvl8pPr marL="3320054" indent="-221335" algn="l" defTabSz="434988" rtl="0" fontAlgn="base">
        <a:lnSpc>
          <a:spcPct val="102000"/>
        </a:lnSpc>
        <a:spcBef>
          <a:spcPct val="0"/>
        </a:spcBef>
        <a:spcAft>
          <a:spcPts val="281"/>
        </a:spcAft>
        <a:buClr>
          <a:srgbClr val="000000"/>
        </a:buClr>
        <a:buSzPct val="100000"/>
        <a:buFont typeface="Times New Roman" pitchFamily="16" charset="0"/>
        <a:defRPr sz="1900">
          <a:solidFill>
            <a:srgbClr val="000000"/>
          </a:solidFill>
          <a:latin typeface="+mn-lt"/>
          <a:ea typeface="+mn-ea"/>
        </a:defRPr>
      </a:lvl8pPr>
      <a:lvl9pPr marL="3762728" indent="-221335" algn="l" defTabSz="434988" rtl="0" fontAlgn="base">
        <a:lnSpc>
          <a:spcPct val="102000"/>
        </a:lnSpc>
        <a:spcBef>
          <a:spcPct val="0"/>
        </a:spcBef>
        <a:spcAft>
          <a:spcPts val="281"/>
        </a:spcAft>
        <a:buClr>
          <a:srgbClr val="000000"/>
        </a:buClr>
        <a:buSzPct val="100000"/>
        <a:buFont typeface="Times New Roman" pitchFamily="16" charset="0"/>
        <a:defRPr sz="19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885350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42675" algn="l" defTabSz="885350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885350" algn="l" defTabSz="885350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28024" algn="l" defTabSz="885350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770699" algn="l" defTabSz="885350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13369" algn="l" defTabSz="885350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656044" algn="l" defTabSz="885350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098714" algn="l" defTabSz="885350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541393" algn="l" defTabSz="885350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>
            <a:spLocks noChangeArrowheads="1"/>
          </p:cNvSpPr>
          <p:nvPr/>
        </p:nvSpPr>
        <p:spPr bwMode="auto">
          <a:xfrm>
            <a:off x="496095" y="622305"/>
            <a:ext cx="26682700" cy="6362702"/>
          </a:xfrm>
          <a:prstGeom prst="roundRect">
            <a:avLst>
              <a:gd name="adj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lIns="88531" tIns="44268" rIns="88531" bIns="44268" anchor="ctr"/>
          <a:lstStyle/>
          <a:p>
            <a:pPr>
              <a:defRPr/>
            </a:pPr>
            <a:endParaRPr lang="ko-KR" altLang="en-US" dirty="0"/>
          </a:p>
        </p:txBody>
      </p:sp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527844" y="947332"/>
            <a:ext cx="26647775" cy="3986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7138" tIns="64136" rIns="87138" bIns="43571"/>
          <a:lstStyle>
            <a:lvl1pPr eaLnBrk="0">
              <a:tabLst>
                <a:tab pos="723900" algn="l"/>
                <a:tab pos="1447800" algn="l"/>
                <a:tab pos="2171700" algn="l"/>
                <a:tab pos="2894013" algn="l"/>
                <a:tab pos="3617913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4013" algn="l"/>
                <a:tab pos="3617913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4013" algn="l"/>
                <a:tab pos="3617913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4013" algn="l"/>
                <a:tab pos="3617913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4013" algn="l"/>
                <a:tab pos="3617913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4495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4013" algn="l"/>
                <a:tab pos="3617913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067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4013" algn="l"/>
                <a:tab pos="3617913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3639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4013" algn="l"/>
                <a:tab pos="3617913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211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4013" algn="l"/>
                <a:tab pos="3617913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lnSpc>
                <a:spcPct val="100000"/>
              </a:lnSpc>
            </a:pPr>
            <a:r>
              <a:rPr lang="en-GB" altLang="ko-KR" sz="11100" b="1" dirty="0">
                <a:solidFill>
                  <a:srgbClr val="000000"/>
                </a:solidFill>
              </a:rPr>
              <a:t>IPBM 2024</a:t>
            </a:r>
          </a:p>
          <a:p>
            <a:pPr algn="ctr" eaLnBrk="1" hangingPunct="1">
              <a:lnSpc>
                <a:spcPct val="100000"/>
              </a:lnSpc>
            </a:pPr>
            <a:r>
              <a:rPr lang="en-GB" altLang="ko-KR" sz="11100" b="1" dirty="0">
                <a:solidFill>
                  <a:srgbClr val="000000"/>
                </a:solidFill>
              </a:rPr>
              <a:t>e-Poster Title : font size 100 - 115</a:t>
            </a:r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506029" y="4350967"/>
            <a:ext cx="26538237" cy="1227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7138" tIns="57165" rIns="87138" bIns="43571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4495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067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3639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211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lnSpc>
                <a:spcPct val="100000"/>
              </a:lnSpc>
            </a:pPr>
            <a:r>
              <a:rPr lang="en-GB" altLang="ko-KR" sz="7700" b="1" dirty="0">
                <a:solidFill>
                  <a:srgbClr val="000000"/>
                </a:solidFill>
              </a:rPr>
              <a:t>Authors: font size 80 – 90 bold</a:t>
            </a:r>
          </a:p>
        </p:txBody>
      </p:sp>
      <p:sp>
        <p:nvSpPr>
          <p:cNvPr id="2053" name="Rectangle 4"/>
          <p:cNvSpPr>
            <a:spLocks noChangeArrowheads="1"/>
          </p:cNvSpPr>
          <p:nvPr/>
        </p:nvSpPr>
        <p:spPr bwMode="auto">
          <a:xfrm>
            <a:off x="728065" y="5652703"/>
            <a:ext cx="26381076" cy="920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7138" tIns="57165" rIns="87138" bIns="43571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4495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067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3639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211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lnSpc>
                <a:spcPct val="100000"/>
              </a:lnSpc>
            </a:pPr>
            <a:r>
              <a:rPr lang="en-GB" altLang="ko-KR" sz="6800" dirty="0">
                <a:solidFill>
                  <a:srgbClr val="000000"/>
                </a:solidFill>
              </a:rPr>
              <a:t>Affiliation: font size 70 - 80</a:t>
            </a:r>
          </a:p>
        </p:txBody>
      </p:sp>
      <p:sp>
        <p:nvSpPr>
          <p:cNvPr id="2054" name="Rectangle 7"/>
          <p:cNvSpPr>
            <a:spLocks noChangeArrowheads="1"/>
          </p:cNvSpPr>
          <p:nvPr/>
        </p:nvSpPr>
        <p:spPr bwMode="auto">
          <a:xfrm>
            <a:off x="551664" y="8777296"/>
            <a:ext cx="12887325" cy="11125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88531" tIns="44268" rIns="88531" bIns="44268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5" name="Rectangle 8"/>
          <p:cNvSpPr>
            <a:spLocks noChangeArrowheads="1"/>
          </p:cNvSpPr>
          <p:nvPr/>
        </p:nvSpPr>
        <p:spPr bwMode="auto">
          <a:xfrm>
            <a:off x="14205744" y="8777286"/>
            <a:ext cx="12838114" cy="2002631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88531" tIns="44268" rIns="88531" bIns="44268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527844" y="20472400"/>
            <a:ext cx="12911138" cy="2640489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88531" tIns="44268" rIns="88531" bIns="44268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7" name="Rectangle 10"/>
          <p:cNvSpPr>
            <a:spLocks noChangeArrowheads="1"/>
          </p:cNvSpPr>
          <p:nvPr/>
        </p:nvSpPr>
        <p:spPr bwMode="auto">
          <a:xfrm>
            <a:off x="14205744" y="29522738"/>
            <a:ext cx="12838114" cy="1735455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88531" tIns="44268" rIns="88531" bIns="44268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9" name="Rectangle 12"/>
          <p:cNvSpPr>
            <a:spLocks noChangeArrowheads="1"/>
          </p:cNvSpPr>
          <p:nvPr/>
        </p:nvSpPr>
        <p:spPr bwMode="auto">
          <a:xfrm>
            <a:off x="588170" y="8777286"/>
            <a:ext cx="12831762" cy="1165227"/>
          </a:xfrm>
          <a:prstGeom prst="rect">
            <a:avLst/>
          </a:prstGeom>
          <a:solidFill>
            <a:srgbClr val="8479B7"/>
          </a:solidFill>
          <a:ln w="9525">
            <a:noFill/>
            <a:round/>
            <a:headEnd/>
            <a:tailEnd/>
          </a:ln>
        </p:spPr>
        <p:txBody>
          <a:bodyPr lIns="87138" tIns="43571" rIns="87138" bIns="43571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4495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067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3639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211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lnSpc>
                <a:spcPct val="100000"/>
              </a:lnSpc>
              <a:defRPr/>
            </a:pPr>
            <a:r>
              <a:rPr lang="en-US" altLang="ko-KR" sz="6800" dirty="0">
                <a:solidFill>
                  <a:srgbClr val="FFFFFF"/>
                </a:solidFill>
                <a:latin typeface="Calibri" charset="0"/>
              </a:rPr>
              <a:t>Background/aims</a:t>
            </a:r>
            <a:endParaRPr lang="en-GB" altLang="ko-KR" sz="6800" dirty="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060" name="Rectangle 13"/>
          <p:cNvSpPr>
            <a:spLocks noChangeArrowheads="1"/>
          </p:cNvSpPr>
          <p:nvPr/>
        </p:nvSpPr>
        <p:spPr bwMode="auto">
          <a:xfrm>
            <a:off x="14205744" y="8777286"/>
            <a:ext cx="12838114" cy="1165227"/>
          </a:xfrm>
          <a:prstGeom prst="rect">
            <a:avLst/>
          </a:prstGeom>
          <a:solidFill>
            <a:srgbClr val="92D050"/>
          </a:solidFill>
          <a:ln w="9525">
            <a:noFill/>
            <a:round/>
            <a:headEnd/>
            <a:tailEnd/>
          </a:ln>
        </p:spPr>
        <p:txBody>
          <a:bodyPr lIns="87138" tIns="43571" rIns="87138" bIns="43571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4495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067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3639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211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lnSpc>
                <a:spcPct val="100000"/>
              </a:lnSpc>
              <a:defRPr/>
            </a:pPr>
            <a:r>
              <a:rPr lang="en-GB" altLang="ko-KR" sz="6800" dirty="0">
                <a:solidFill>
                  <a:srgbClr val="FFFFFF"/>
                </a:solidFill>
                <a:latin typeface="Calibri" charset="0"/>
              </a:rPr>
              <a:t>Results</a:t>
            </a:r>
          </a:p>
        </p:txBody>
      </p:sp>
      <p:sp>
        <p:nvSpPr>
          <p:cNvPr id="2061" name="Rectangle 14"/>
          <p:cNvSpPr>
            <a:spLocks noChangeArrowheads="1"/>
          </p:cNvSpPr>
          <p:nvPr/>
        </p:nvSpPr>
        <p:spPr bwMode="auto">
          <a:xfrm>
            <a:off x="558008" y="20472402"/>
            <a:ext cx="12898437" cy="1166814"/>
          </a:xfrm>
          <a:prstGeom prst="rect">
            <a:avLst/>
          </a:prstGeom>
          <a:solidFill>
            <a:srgbClr val="E86D57"/>
          </a:solidFill>
          <a:ln w="9525">
            <a:noFill/>
            <a:round/>
            <a:headEnd/>
            <a:tailEnd/>
          </a:ln>
        </p:spPr>
        <p:txBody>
          <a:bodyPr lIns="87138" tIns="43571" rIns="87138" bIns="43571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4495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067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3639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211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lnSpc>
                <a:spcPct val="100000"/>
              </a:lnSpc>
              <a:defRPr/>
            </a:pPr>
            <a:r>
              <a:rPr lang="en-GB" altLang="ko-KR" sz="6800">
                <a:solidFill>
                  <a:srgbClr val="FFFFFF"/>
                </a:solidFill>
                <a:latin typeface="Calibri" charset="0"/>
              </a:rPr>
              <a:t>Methods</a:t>
            </a:r>
          </a:p>
        </p:txBody>
      </p:sp>
      <p:sp>
        <p:nvSpPr>
          <p:cNvPr id="2062" name="Rectangle 15"/>
          <p:cNvSpPr>
            <a:spLocks noChangeArrowheads="1"/>
          </p:cNvSpPr>
          <p:nvPr/>
        </p:nvSpPr>
        <p:spPr bwMode="auto">
          <a:xfrm>
            <a:off x="14231146" y="29522748"/>
            <a:ext cx="12812712" cy="1166814"/>
          </a:xfrm>
          <a:prstGeom prst="rect">
            <a:avLst/>
          </a:prstGeom>
          <a:solidFill>
            <a:srgbClr val="0070C0"/>
          </a:solidFill>
          <a:ln w="9525">
            <a:noFill/>
            <a:round/>
            <a:headEnd/>
            <a:tailEnd/>
          </a:ln>
        </p:spPr>
        <p:txBody>
          <a:bodyPr lIns="87138" tIns="43571" rIns="87138" bIns="43571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4495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067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3639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211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lnSpc>
                <a:spcPct val="100000"/>
              </a:lnSpc>
              <a:defRPr/>
            </a:pPr>
            <a:r>
              <a:rPr lang="en-GB" altLang="ko-KR" sz="6800">
                <a:solidFill>
                  <a:srgbClr val="FFFFFF"/>
                </a:solidFill>
                <a:latin typeface="Calibri" charset="0"/>
              </a:rPr>
              <a:t>Conclusions</a:t>
            </a:r>
          </a:p>
        </p:txBody>
      </p:sp>
      <p:sp>
        <p:nvSpPr>
          <p:cNvPr id="2" name="Rectangle 17"/>
          <p:cNvSpPr>
            <a:spLocks noChangeArrowheads="1"/>
          </p:cNvSpPr>
          <p:nvPr/>
        </p:nvSpPr>
        <p:spPr bwMode="auto">
          <a:xfrm>
            <a:off x="775496" y="22283752"/>
            <a:ext cx="12390438" cy="1933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7138" tIns="51239" rIns="87138" bIns="43571"/>
          <a:lstStyle>
            <a:lvl1pPr eaLnBrk="0"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4495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067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3639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211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GB" altLang="ko-KR" sz="4800" dirty="0">
                <a:solidFill>
                  <a:srgbClr val="000000"/>
                </a:solidFill>
              </a:rPr>
              <a:t>Add text, pictures, tables or charts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ko-KR" sz="4800" dirty="0">
                <a:solidFill>
                  <a:srgbClr val="000000"/>
                </a:solidFill>
              </a:rPr>
              <a:t>font size for tables or text 45 - 55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ko-KR" sz="4800" dirty="0">
                <a:solidFill>
                  <a:srgbClr val="000000"/>
                </a:solidFill>
              </a:rPr>
              <a:t>Pictures resolution 300 dpi</a:t>
            </a:r>
          </a:p>
          <a:p>
            <a:pPr eaLnBrk="1" hangingPunct="1">
              <a:lnSpc>
                <a:spcPct val="100000"/>
              </a:lnSpc>
            </a:pPr>
            <a:endParaRPr lang="en-GB" altLang="ko-KR" sz="4800" dirty="0">
              <a:solidFill>
                <a:srgbClr val="000000"/>
              </a:solidFill>
            </a:endParaRPr>
          </a:p>
          <a:p>
            <a:pPr eaLnBrk="1" hangingPunct="1">
              <a:lnSpc>
                <a:spcPct val="100000"/>
              </a:lnSpc>
            </a:pPr>
            <a:r>
              <a:rPr lang="en-GB" altLang="ko-KR" sz="4800" dirty="0">
                <a:solidFill>
                  <a:srgbClr val="000000"/>
                </a:solidFill>
              </a:rPr>
              <a:t>For any section the font size is relative. If inserted text does not fill the current section, then font size must be increased.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ko-KR" sz="4800" dirty="0">
                <a:solidFill>
                  <a:srgbClr val="000000"/>
                </a:solidFill>
              </a:rPr>
              <a:t>Also the layout, number of sections and titles could be modified as you desire.  </a:t>
            </a:r>
          </a:p>
          <a:p>
            <a:pPr eaLnBrk="1" hangingPunct="1">
              <a:lnSpc>
                <a:spcPct val="100000"/>
              </a:lnSpc>
            </a:pPr>
            <a:endParaRPr lang="en-GB" altLang="ko-KR" sz="4800" dirty="0">
              <a:solidFill>
                <a:srgbClr val="000000"/>
              </a:solidFill>
            </a:endParaRPr>
          </a:p>
          <a:p>
            <a:pPr eaLnBrk="1" hangingPunct="1">
              <a:lnSpc>
                <a:spcPct val="100000"/>
              </a:lnSpc>
            </a:pPr>
            <a:r>
              <a:rPr lang="en-GB" altLang="ko-KR" sz="4800" dirty="0">
                <a:solidFill>
                  <a:srgbClr val="000000"/>
                </a:solidFill>
              </a:rPr>
              <a:t>Use contrasting </a:t>
            </a:r>
            <a:r>
              <a:rPr lang="en-GB" altLang="ko-KR" sz="4800" dirty="0" err="1">
                <a:solidFill>
                  <a:srgbClr val="000000"/>
                </a:solidFill>
              </a:rPr>
              <a:t>colors</a:t>
            </a:r>
            <a:r>
              <a:rPr lang="en-GB" altLang="ko-KR" sz="4800" dirty="0">
                <a:solidFill>
                  <a:srgbClr val="000000"/>
                </a:solidFill>
              </a:rPr>
              <a:t> to enhance the readability of poster. Don't use similar </a:t>
            </a:r>
            <a:r>
              <a:rPr lang="en-GB" altLang="ko-KR" sz="4800" dirty="0" err="1">
                <a:solidFill>
                  <a:srgbClr val="000000"/>
                </a:solidFill>
              </a:rPr>
              <a:t>colors</a:t>
            </a:r>
            <a:r>
              <a:rPr lang="en-GB" altLang="ko-KR" sz="4800" dirty="0">
                <a:solidFill>
                  <a:srgbClr val="000000"/>
                </a:solidFill>
              </a:rPr>
              <a:t>. (A blue text over a dark blue background)</a:t>
            </a:r>
          </a:p>
          <a:p>
            <a:pPr eaLnBrk="1" hangingPunct="1">
              <a:lnSpc>
                <a:spcPct val="100000"/>
              </a:lnSpc>
            </a:pPr>
            <a:endParaRPr lang="en-GB" altLang="ko-KR" sz="4800" dirty="0">
              <a:solidFill>
                <a:srgbClr val="000000"/>
              </a:solidFill>
            </a:endParaRPr>
          </a:p>
          <a:p>
            <a:pPr eaLnBrk="1" hangingPunct="1">
              <a:lnSpc>
                <a:spcPct val="100000"/>
              </a:lnSpc>
            </a:pPr>
            <a:r>
              <a:rPr lang="en-GB" altLang="ko-KR" sz="4800" dirty="0">
                <a:solidFill>
                  <a:srgbClr val="000000"/>
                </a:solidFill>
              </a:rPr>
              <a:t>Export your document as pdf file if possible.</a:t>
            </a:r>
          </a:p>
        </p:txBody>
      </p:sp>
      <p:sp>
        <p:nvSpPr>
          <p:cNvPr id="2063" name="AutoShape 18"/>
          <p:cNvSpPr>
            <a:spLocks noChangeArrowheads="1"/>
          </p:cNvSpPr>
          <p:nvPr/>
        </p:nvSpPr>
        <p:spPr bwMode="auto">
          <a:xfrm>
            <a:off x="1474293" y="34083624"/>
            <a:ext cx="11413826" cy="8982077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lIns="87138" tIns="53677" rIns="87138" bIns="43571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4495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067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3639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211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lnSpc>
                <a:spcPct val="100000"/>
              </a:lnSpc>
            </a:pPr>
            <a:r>
              <a:rPr lang="en-GB" altLang="ko-KR" sz="5300">
                <a:solidFill>
                  <a:srgbClr val="000000"/>
                </a:solidFill>
              </a:rPr>
              <a:t>For example </a:t>
            </a:r>
          </a:p>
          <a:p>
            <a:pPr algn="ctr" eaLnBrk="1" hangingPunct="1">
              <a:lnSpc>
                <a:spcPct val="100000"/>
              </a:lnSpc>
            </a:pPr>
            <a:r>
              <a:rPr lang="en-GB" altLang="ko-KR" sz="5300">
                <a:solidFill>
                  <a:srgbClr val="000000"/>
                </a:solidFill>
              </a:rPr>
              <a:t>Picture with at least 1500x1500 pixels size</a:t>
            </a:r>
          </a:p>
        </p:txBody>
      </p:sp>
      <p:sp>
        <p:nvSpPr>
          <p:cNvPr id="2064" name="Rectangle 19"/>
          <p:cNvSpPr>
            <a:spLocks noChangeArrowheads="1"/>
          </p:cNvSpPr>
          <p:nvPr/>
        </p:nvSpPr>
        <p:spPr bwMode="auto">
          <a:xfrm>
            <a:off x="14515310" y="30992769"/>
            <a:ext cx="12166599" cy="903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7138" tIns="43571" rIns="87138" bIns="43571">
            <a:spAutoFit/>
          </a:bodyPr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4495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067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3639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211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GB" altLang="ko-KR" sz="5300">
                <a:solidFill>
                  <a:srgbClr val="000000"/>
                </a:solidFill>
                <a:latin typeface="Calibri" charset="0"/>
              </a:rPr>
              <a:t>text</a:t>
            </a:r>
          </a:p>
        </p:txBody>
      </p:sp>
      <p:sp>
        <p:nvSpPr>
          <p:cNvPr id="2065" name="Rectangle 21"/>
          <p:cNvSpPr>
            <a:spLocks noChangeArrowheads="1"/>
          </p:cNvSpPr>
          <p:nvPr/>
        </p:nvSpPr>
        <p:spPr bwMode="auto">
          <a:xfrm>
            <a:off x="14375606" y="10317166"/>
            <a:ext cx="12168188" cy="903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7138" tIns="43571" rIns="87138" bIns="43571">
            <a:spAutoFit/>
          </a:bodyPr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4495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067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3639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211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GB" altLang="ko-KR" sz="5300">
                <a:solidFill>
                  <a:srgbClr val="000000"/>
                </a:solidFill>
                <a:latin typeface="Calibri" charset="0"/>
              </a:rPr>
              <a:t>text</a:t>
            </a:r>
          </a:p>
        </p:txBody>
      </p:sp>
      <p:sp>
        <p:nvSpPr>
          <p:cNvPr id="2066" name="Rectangle 22"/>
          <p:cNvSpPr>
            <a:spLocks noChangeArrowheads="1"/>
          </p:cNvSpPr>
          <p:nvPr/>
        </p:nvSpPr>
        <p:spPr bwMode="auto">
          <a:xfrm>
            <a:off x="999331" y="10198103"/>
            <a:ext cx="12168188" cy="903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7138" tIns="43571" rIns="87138" bIns="43571">
            <a:spAutoFit/>
          </a:bodyPr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4495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067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3639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21113" indent="-220663" defTabSz="434975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GB" altLang="ko-KR" sz="5300">
                <a:solidFill>
                  <a:srgbClr val="000000"/>
                </a:solidFill>
                <a:latin typeface="Calibri" charset="0"/>
              </a:rPr>
              <a:t>text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테마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ko-KR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ko-KR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Office 테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테마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테마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테마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테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테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테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C5E21A34A71D9149BD03194F57EF5CE7" ma:contentTypeVersion="1" ma:contentTypeDescription="Upload an image." ma:contentTypeScope="" ma:versionID="583b5c7ce2a9826190a7660fc4df7f9a">
  <xsd:schema xmlns:xsd="http://www.w3.org/2001/XMLSchema" xmlns:xs="http://www.w3.org/2001/XMLSchema" xmlns:p="http://schemas.microsoft.com/office/2006/metadata/properties" xmlns:ns1="http://schemas.microsoft.com/sharepoint/v3" xmlns:ns2="9084028F-7DC7-42C4-A5A1-415877546C4E" xmlns:ns3="http://schemas.microsoft.com/sharepoint/v3/fields" targetNamespace="http://schemas.microsoft.com/office/2006/metadata/properties" ma:root="true" ma:fieldsID="1d664e8686b26368e1a15de8bd2f2598" ns1:_="" ns2:_="" ns3:_="">
    <xsd:import namespace="http://schemas.microsoft.com/sharepoint/v3"/>
    <xsd:import namespace="9084028F-7DC7-42C4-A5A1-415877546C4E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PublishingStartDate" ma:index="27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28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84028F-7DC7-42C4-A5A1-415877546C4E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mageCreateDate xmlns="9084028F-7DC7-42C4-A5A1-415877546C4E" xsi:nil="true"/>
    <PublishingExpirationDate xmlns="http://schemas.microsoft.com/sharepoint/v3" xsi:nil="true"/>
    <PublishingStartDate xmlns="http://schemas.microsoft.com/sharepoint/v3" xsi:nil="true"/>
    <wic_System_Copyright xmlns="http://schemas.microsoft.com/sharepoint/v3/fields" xsi:nil="true"/>
  </documentManagement>
</p:properties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E0161A93-3C39-42DC-BDC0-252E4DB4C2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C2B2ED6-DC31-45A8-9ABE-6DC0130B30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084028F-7DC7-42C4-A5A1-415877546C4E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F16862D-7069-4E67-AFF7-851020F2692E}">
  <ds:schemaRefs>
    <ds:schemaRef ds:uri="9084028F-7DC7-42C4-A5A1-415877546C4E"/>
    <ds:schemaRef ds:uri="http://www.w3.org/XML/1998/namespace"/>
    <ds:schemaRef ds:uri="http://schemas.microsoft.com/sharepoint/v3/fields"/>
    <ds:schemaRef ds:uri="http://schemas.microsoft.com/sharepoint/v3"/>
    <ds:schemaRef ds:uri="http://purl.org/dc/terms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schemas.microsoft.com/office/2006/metadata/properties"/>
  </ds:schemaRefs>
</ds:datastoreItem>
</file>

<file path=customXml/itemProps4.xml><?xml version="1.0" encoding="utf-8"?>
<ds:datastoreItem xmlns:ds="http://schemas.openxmlformats.org/officeDocument/2006/customXml" ds:itemID="{941B6271-88C7-4F97-B03D-28F1F09724A6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141</Words>
  <Application>Microsoft Office PowerPoint</Application>
  <PresentationFormat>사용자 지정</PresentationFormat>
  <Paragraphs>24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홍수진</cp:lastModifiedBy>
  <cp:revision>19</cp:revision>
  <cp:lastPrinted>1601-01-01T00:00:00Z</cp:lastPrinted>
  <dcterms:created xsi:type="dcterms:W3CDTF">1601-01-01T00:00:00Z</dcterms:created>
  <dcterms:modified xsi:type="dcterms:W3CDTF">2024-02-06T05:07:10Z</dcterms:modified>
</cp:coreProperties>
</file>